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8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FDA3BF-A53D-4124-B8CA-4542052D512D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8C957F-E192-4C2B-99FA-EE9DED1CAF0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PROJEKTNI  DAN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509120"/>
            <a:ext cx="7772400" cy="1440160"/>
          </a:xfrm>
        </p:spPr>
        <p:txBody>
          <a:bodyPr>
            <a:normAutofit fontScale="92500" lnSpcReduction="20000"/>
          </a:bodyPr>
          <a:lstStyle/>
          <a:p>
            <a:r>
              <a:rPr lang="hr-HR" sz="3200" dirty="0" smtClean="0">
                <a:solidFill>
                  <a:srgbClr val="C00000"/>
                </a:solidFill>
              </a:rPr>
              <a:t>DAN   </a:t>
            </a:r>
            <a:r>
              <a:rPr lang="hr-HR" sz="3200" dirty="0">
                <a:solidFill>
                  <a:srgbClr val="C00000"/>
                </a:solidFill>
              </a:rPr>
              <a:t>KRUHA  I ZAHVALNOSTI    ZA PLODOVE      </a:t>
            </a:r>
            <a:r>
              <a:rPr lang="hr-HR" sz="3200" dirty="0" smtClean="0">
                <a:solidFill>
                  <a:srgbClr val="C00000"/>
                </a:solidFill>
              </a:rPr>
              <a:t>ZEMLJE</a:t>
            </a:r>
          </a:p>
          <a:p>
            <a:endParaRPr lang="hr-HR" sz="3200" dirty="0" smtClean="0">
              <a:solidFill>
                <a:srgbClr val="C00000"/>
              </a:solidFill>
            </a:endParaRPr>
          </a:p>
          <a:p>
            <a:r>
              <a:rPr lang="hr-HR" dirty="0" smtClean="0"/>
              <a:t>Šk. God. 2013./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601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183880" cy="1051560"/>
          </a:xfrm>
        </p:spPr>
        <p:txBody>
          <a:bodyPr>
            <a:normAutofit/>
          </a:bodyPr>
          <a:lstStyle/>
          <a:p>
            <a:r>
              <a:rPr lang="hr-HR" sz="1600" b="0" dirty="0">
                <a:solidFill>
                  <a:schemeClr val="tx1"/>
                </a:solidFill>
                <a:effectLst/>
              </a:rPr>
              <a:t>Posjetili smo i dio gdje se prave keksi, bureci, kiflići, kore za pečenje</a:t>
            </a:r>
            <a:r>
              <a:rPr lang="hr-HR" sz="1600" b="0" dirty="0" smtClean="0">
                <a:solidFill>
                  <a:schemeClr val="tx1"/>
                </a:solidFill>
                <a:effectLst/>
              </a:rPr>
              <a:t>...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0225"/>
            <a:ext cx="7200800" cy="4770983"/>
          </a:xfrm>
        </p:spPr>
      </p:pic>
    </p:spTree>
    <p:extLst>
      <p:ext uri="{BB962C8B-B14F-4D97-AF65-F5344CB8AC3E}">
        <p14:creationId xmlns:p14="http://schemas.microsoft.com/office/powerpoint/2010/main" val="68237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b="0" dirty="0" smtClean="0">
                <a:solidFill>
                  <a:schemeClr val="tx1"/>
                </a:solidFill>
                <a:effectLst/>
              </a:rPr>
              <a:t>Ovdje se pravi topli slasni burek... Što je dobar, zar ne!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5"/>
            <a:ext cx="6912768" cy="4536504"/>
          </a:xfrm>
        </p:spPr>
      </p:pic>
    </p:spTree>
    <p:extLst>
      <p:ext uri="{BB962C8B-B14F-4D97-AF65-F5344CB8AC3E}">
        <p14:creationId xmlns:p14="http://schemas.microsoft.com/office/powerpoint/2010/main" val="94292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b="0" dirty="0" smtClean="0">
                <a:solidFill>
                  <a:schemeClr val="tx1"/>
                </a:solidFill>
                <a:effectLst/>
              </a:rPr>
              <a:t>I mi smo mali slastičari...</a:t>
            </a:r>
            <a:r>
              <a:rPr lang="hr-HR" sz="1600" b="0" dirty="0">
                <a:solidFill>
                  <a:schemeClr val="tx1"/>
                </a:solidFill>
                <a:effectLst/>
              </a:rPr>
              <a:t> Baš je ovo </a:t>
            </a:r>
            <a:r>
              <a:rPr lang="hr-HR" sz="1600" b="0" dirty="0" smtClean="0">
                <a:solidFill>
                  <a:schemeClr val="tx1"/>
                </a:solidFill>
                <a:effectLst/>
              </a:rPr>
              <a:t>zanimljivo!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248472" cy="397884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042792" cy="3888432"/>
          </a:xfrm>
        </p:spPr>
      </p:pic>
    </p:spTree>
    <p:extLst>
      <p:ext uri="{BB962C8B-B14F-4D97-AF65-F5344CB8AC3E}">
        <p14:creationId xmlns:p14="http://schemas.microsoft.com/office/powerpoint/2010/main" val="357286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b="0" dirty="0" smtClean="0">
                <a:solidFill>
                  <a:schemeClr val="tx1"/>
                </a:solidFill>
                <a:effectLst/>
              </a:rPr>
              <a:t>Domaćini su nas počastili slasnim kolačima.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488832" cy="4896544"/>
          </a:xfrm>
        </p:spPr>
      </p:pic>
    </p:spTree>
    <p:extLst>
      <p:ext uri="{BB962C8B-B14F-4D97-AF65-F5344CB8AC3E}">
        <p14:creationId xmlns:p14="http://schemas.microsoft.com/office/powerpoint/2010/main" val="416070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b="0" dirty="0">
                <a:solidFill>
                  <a:schemeClr val="tx1"/>
                </a:solidFill>
                <a:effectLst/>
              </a:rPr>
              <a:t>S</a:t>
            </a:r>
            <a:r>
              <a:rPr lang="hr-HR" sz="1600" b="0" dirty="0" smtClean="0">
                <a:solidFill>
                  <a:schemeClr val="tx1"/>
                </a:solidFill>
                <a:effectLst/>
              </a:rPr>
              <a:t> komadićima tijesta  puni dojmova vratili smo se u školu.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0225"/>
            <a:ext cx="5983254" cy="4410943"/>
          </a:xfrm>
        </p:spPr>
      </p:pic>
    </p:spTree>
    <p:extLst>
      <p:ext uri="{BB962C8B-B14F-4D97-AF65-F5344CB8AC3E}">
        <p14:creationId xmlns:p14="http://schemas.microsoft.com/office/powerpoint/2010/main" val="215349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Realizirale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Učiteljice: </a:t>
            </a:r>
            <a:r>
              <a:rPr lang="hr-HR" dirty="0"/>
              <a:t> Nives  </a:t>
            </a:r>
            <a:r>
              <a:rPr lang="hr-HR" dirty="0" smtClean="0"/>
              <a:t>Grgić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Nevenka Džeko</a:t>
            </a:r>
          </a:p>
          <a:p>
            <a:r>
              <a:rPr lang="hr-HR" dirty="0" smtClean="0"/>
              <a:t>                Vedrana  Zaninović</a:t>
            </a:r>
          </a:p>
          <a:p>
            <a:r>
              <a:rPr lang="hr-HR" dirty="0"/>
              <a:t> </a:t>
            </a:r>
            <a:r>
              <a:rPr lang="hr-HR" dirty="0" smtClean="0"/>
              <a:t>          Mira Simonelli Letilović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Naučili smo:</a:t>
            </a:r>
          </a:p>
          <a:p>
            <a:r>
              <a:rPr lang="hr-HR" sz="1600" dirty="0" smtClean="0"/>
              <a:t>- voli i poštuj prirodna bogatstva</a:t>
            </a:r>
          </a:p>
          <a:p>
            <a:r>
              <a:rPr lang="hr-HR" sz="1600" dirty="0" smtClean="0"/>
              <a:t>- kruh je glavna prehrambena namirnica</a:t>
            </a:r>
          </a:p>
          <a:p>
            <a:r>
              <a:rPr lang="hr-HR" sz="1600" dirty="0" smtClean="0"/>
              <a:t>-uživajmo u kruhu i zahvaljivajmo Bogu što ga imamo u izobilju</a:t>
            </a:r>
          </a:p>
          <a:p>
            <a:r>
              <a:rPr lang="hr-HR" sz="1600" dirty="0" smtClean="0"/>
              <a:t>- podijelimo hranu sa siromašnima</a:t>
            </a:r>
          </a:p>
          <a:p>
            <a:r>
              <a:rPr lang="hr-HR" sz="1600" dirty="0" smtClean="0"/>
              <a:t>- bez rada odraslih  nema ni kruha</a:t>
            </a:r>
          </a:p>
          <a:p>
            <a:r>
              <a:rPr lang="hr-HR" sz="1600" dirty="0" smtClean="0"/>
              <a:t>- uvijek zahvaliti  za dobiveni poklon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20512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124744"/>
            <a:ext cx="7772400" cy="136815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OŠ VJEKOSLAVA PARAĆA  SOLIN</a:t>
            </a:r>
            <a:br>
              <a:rPr lang="hr-HR" sz="2000" dirty="0" smtClean="0"/>
            </a:br>
            <a:r>
              <a:rPr lang="hr-HR" sz="2000" dirty="0" smtClean="0"/>
              <a:t>PODRUČNA  ŠKOLA   VRANJIC</a:t>
            </a:r>
            <a:endParaRPr lang="hr-H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76019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- Učenici od prvog do četvrtog razreda  16. 10. 2013. imali su male radionice u školi</a:t>
            </a:r>
          </a:p>
          <a:p>
            <a:r>
              <a:rPr lang="hr-HR" dirty="0" smtClean="0"/>
              <a:t>( izrada likova pomoću jesenskih plodova).</a:t>
            </a:r>
          </a:p>
          <a:p>
            <a:r>
              <a:rPr lang="hr-HR" dirty="0" smtClean="0"/>
              <a:t>- Zatim smo zajedno blagovali kruh koji su ispekle vrijedne ruke naših </a:t>
            </a:r>
            <a:r>
              <a:rPr lang="hr-HR" dirty="0"/>
              <a:t> </a:t>
            </a:r>
            <a:r>
              <a:rPr lang="hr-HR" dirty="0" smtClean="0"/>
              <a:t>majki</a:t>
            </a:r>
            <a:r>
              <a:rPr lang="hr-HR" dirty="0"/>
              <a:t> </a:t>
            </a:r>
            <a:r>
              <a:rPr lang="hr-HR" dirty="0" smtClean="0"/>
              <a:t>i baka.</a:t>
            </a:r>
          </a:p>
          <a:p>
            <a:r>
              <a:rPr lang="hr-HR" dirty="0" smtClean="0"/>
              <a:t>- Potom smo otišli  u posjetu pekari Svaguša u Solinu.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111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1051560"/>
          </a:xfrm>
        </p:spPr>
        <p:txBody>
          <a:bodyPr>
            <a:normAutofit/>
          </a:bodyPr>
          <a:lstStyle/>
          <a:p>
            <a:r>
              <a:rPr lang="hr-HR" sz="1600" b="0" dirty="0" smtClean="0">
                <a:solidFill>
                  <a:schemeClr val="tx1"/>
                </a:solidFill>
                <a:effectLst/>
              </a:rPr>
              <a:t>Učenici su donijeli šumske plodove i šareno lišće, te  smo imali malu radionicu. Izrađivali smo ježiće, strašila...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0224"/>
            <a:ext cx="6768752" cy="4698976"/>
          </a:xfrm>
        </p:spPr>
      </p:pic>
    </p:spTree>
    <p:extLst>
      <p:ext uri="{BB962C8B-B14F-4D97-AF65-F5344CB8AC3E}">
        <p14:creationId xmlns:p14="http://schemas.microsoft.com/office/powerpoint/2010/main" val="419867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b="0" dirty="0" smtClean="0">
                <a:solidFill>
                  <a:schemeClr val="tx1"/>
                </a:solidFill>
                <a:effectLst/>
              </a:rPr>
              <a:t>Ježići se spremaju za zimski san. Učenički radovi...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908720"/>
            <a:ext cx="3932238" cy="381642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3930650" cy="3816424"/>
          </a:xfrm>
        </p:spPr>
      </p:pic>
    </p:spTree>
    <p:extLst>
      <p:ext uri="{BB962C8B-B14F-4D97-AF65-F5344CB8AC3E}">
        <p14:creationId xmlns:p14="http://schemas.microsoft.com/office/powerpoint/2010/main" val="102600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b="0" dirty="0" smtClean="0">
                <a:solidFill>
                  <a:schemeClr val="tx1"/>
                </a:solidFill>
                <a:effectLst/>
              </a:rPr>
              <a:t>Bake i mame su se potrudile da naš stol bude bogat raznim pecivima, voćem i marmeladom.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692696"/>
            <a:ext cx="3932238" cy="410445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692696"/>
            <a:ext cx="3930650" cy="4032448"/>
          </a:xfrm>
        </p:spPr>
      </p:pic>
    </p:spTree>
    <p:extLst>
      <p:ext uri="{BB962C8B-B14F-4D97-AF65-F5344CB8AC3E}">
        <p14:creationId xmlns:p14="http://schemas.microsoft.com/office/powerpoint/2010/main" val="363516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b="0" dirty="0" smtClean="0">
                <a:solidFill>
                  <a:schemeClr val="tx1"/>
                </a:solidFill>
                <a:effectLst/>
              </a:rPr>
              <a:t>I naša ribica je bila tu...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0225"/>
            <a:ext cx="6127270" cy="4266927"/>
          </a:xfrm>
        </p:spPr>
      </p:pic>
    </p:spTree>
    <p:extLst>
      <p:ext uri="{BB962C8B-B14F-4D97-AF65-F5344CB8AC3E}">
        <p14:creationId xmlns:p14="http://schemas.microsoft.com/office/powerpoint/2010/main" val="62844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b="0" dirty="0" smtClean="0">
                <a:solidFill>
                  <a:schemeClr val="tx1"/>
                </a:solidFill>
                <a:effectLst/>
              </a:rPr>
              <a:t>Nakon kratke molitve  svi smo uzeli komadić kruha  uz malo marmelade, te uživali u hrani.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536504" cy="424847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4032448" cy="4248472"/>
          </a:xfrm>
        </p:spPr>
      </p:pic>
    </p:spTree>
    <p:extLst>
      <p:ext uri="{BB962C8B-B14F-4D97-AF65-F5344CB8AC3E}">
        <p14:creationId xmlns:p14="http://schemas.microsoft.com/office/powerpoint/2010/main" val="277880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b="0" dirty="0" smtClean="0">
                <a:solidFill>
                  <a:schemeClr val="tx1"/>
                </a:solidFill>
                <a:effectLst/>
              </a:rPr>
              <a:t>Nakon blagovanja u školi posjetili smo pekaru Svaguša u Solinu. Dočekao nas je ljubazni gospodin i proveo kroz pekaru.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</p:spTree>
    <p:extLst>
      <p:ext uri="{BB962C8B-B14F-4D97-AF65-F5344CB8AC3E}">
        <p14:creationId xmlns:p14="http://schemas.microsoft.com/office/powerpoint/2010/main" val="143489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b="0" dirty="0" smtClean="0">
                <a:solidFill>
                  <a:schemeClr val="tx1"/>
                </a:solidFill>
                <a:effectLst/>
              </a:rPr>
              <a:t>Vidjeli smo kako se mijesi tijesto i prave mali kruščići koji se ostave na toplom da se dižu, te se stavljaju u zagrijanu peć iz koje izlaze topi mirisni kruh.</a:t>
            </a:r>
            <a:endParaRPr lang="hr-H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0225"/>
            <a:ext cx="6984776" cy="4338935"/>
          </a:xfrm>
        </p:spPr>
      </p:pic>
    </p:spTree>
    <p:extLst>
      <p:ext uri="{BB962C8B-B14F-4D97-AF65-F5344CB8AC3E}">
        <p14:creationId xmlns:p14="http://schemas.microsoft.com/office/powerpoint/2010/main" val="1524075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</TotalTime>
  <Words>320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PROJEKTNI  DAN</vt:lpstr>
      <vt:lpstr>OŠ VJEKOSLAVA PARAĆA  SOLIN PODRUČNA  ŠKOLA   VRANJIC</vt:lpstr>
      <vt:lpstr>Učenici su donijeli šumske plodove i šareno lišće, te  smo imali malu radionicu. Izrađivali smo ježiće, strašila...</vt:lpstr>
      <vt:lpstr>Ježići se spremaju za zimski san. Učenički radovi...</vt:lpstr>
      <vt:lpstr>Bake i mame su se potrudile da naš stol bude bogat raznim pecivima, voćem i marmeladom.</vt:lpstr>
      <vt:lpstr>I naša ribica je bila tu...</vt:lpstr>
      <vt:lpstr>Nakon kratke molitve  svi smo uzeli komadić kruha  uz malo marmelade, te uživali u hrani.</vt:lpstr>
      <vt:lpstr>Nakon blagovanja u školi posjetili smo pekaru Svaguša u Solinu. Dočekao nas je ljubazni gospodin i proveo kroz pekaru.</vt:lpstr>
      <vt:lpstr>Vidjeli smo kako se mijesi tijesto i prave mali kruščići koji se ostave na toplom da se dižu, te se stavljaju u zagrijanu peć iz koje izlaze topi mirisni kruh.</vt:lpstr>
      <vt:lpstr>Posjetili smo i dio gdje se prave keksi, bureci, kiflići, kore za pečenje...</vt:lpstr>
      <vt:lpstr>Ovdje se pravi topli slasni burek... Što je dobar, zar ne!</vt:lpstr>
      <vt:lpstr>I mi smo mali slastičari... Baš je ovo zanimljivo!</vt:lpstr>
      <vt:lpstr>Domaćini su nas počastili slasnim kolačima.</vt:lpstr>
      <vt:lpstr>S komadićima tijesta  puni dojmova vratili smo se u školu.</vt:lpstr>
      <vt:lpstr>Realizirale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  KRUHA  I ZAHVALNOSTI    ZA PLODOVE      ZEMLJE</dc:title>
  <dc:creator>Boanerges</dc:creator>
  <cp:lastModifiedBy>Boanerges</cp:lastModifiedBy>
  <cp:revision>9</cp:revision>
  <dcterms:created xsi:type="dcterms:W3CDTF">2013-11-02T18:14:03Z</dcterms:created>
  <dcterms:modified xsi:type="dcterms:W3CDTF">2013-11-02T19:41:11Z</dcterms:modified>
</cp:coreProperties>
</file>